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58" r:id="rId3"/>
    <p:sldId id="257" r:id="rId4"/>
    <p:sldId id="284" r:id="rId5"/>
    <p:sldId id="285" r:id="rId6"/>
    <p:sldId id="287" r:id="rId7"/>
    <p:sldId id="286" r:id="rId8"/>
    <p:sldId id="288" r:id="rId9"/>
    <p:sldId id="289" r:id="rId10"/>
    <p:sldId id="290" r:id="rId11"/>
    <p:sldId id="27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117" y="5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96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8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3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29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15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2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9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44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0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58223-F0D9-4E98-9C74-4DC20384849E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 smtClean="0">
                <a:latin typeface="+mn-ea"/>
                <a:ea typeface="+mn-ea"/>
              </a:rPr>
              <a:t/>
            </a:r>
            <a:br>
              <a:rPr lang="en-US" sz="4900" dirty="0" smtClean="0">
                <a:latin typeface="+mn-ea"/>
                <a:ea typeface="+mn-ea"/>
              </a:rPr>
            </a:br>
            <a:r>
              <a:rPr lang="en-US" sz="4900" dirty="0" smtClean="0">
                <a:latin typeface="+mn-ea"/>
                <a:ea typeface="+mn-ea"/>
              </a:rPr>
              <a:t>GAMES102</a:t>
            </a:r>
            <a:r>
              <a:rPr lang="zh-CN" altLang="en-US" sz="4900" dirty="0" smtClean="0">
                <a:latin typeface="+mn-ea"/>
                <a:ea typeface="+mn-ea"/>
              </a:rPr>
              <a:t>课程</a:t>
            </a: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zh-CN" altLang="en-US" sz="8000" dirty="0" smtClean="0">
                <a:latin typeface="+mn-ea"/>
                <a:ea typeface="+mn-ea"/>
              </a:rPr>
              <a:t>作业</a:t>
            </a:r>
            <a:r>
              <a:rPr lang="en-US" altLang="zh-CN" sz="8000" dirty="0" smtClean="0">
                <a:latin typeface="+mn-ea"/>
                <a:ea typeface="+mn-ea"/>
              </a:rPr>
              <a:t>7</a:t>
            </a:r>
            <a:r>
              <a:rPr lang="zh-CN" altLang="en-US" sz="8000" dirty="0" smtClean="0">
                <a:latin typeface="+mn-ea"/>
                <a:ea typeface="+mn-ea"/>
              </a:rPr>
              <a:t>批改总结</a:t>
            </a:r>
            <a:endParaRPr lang="en-US" sz="5400" dirty="0">
              <a:latin typeface="+mn-ea"/>
              <a:ea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2020/12/13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03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极小曲面全局法</a:t>
            </a:r>
            <a:r>
              <a:rPr lang="en-US" altLang="zh-CN" dirty="0" smtClean="0"/>
              <a:t>+</a:t>
            </a:r>
            <a:r>
              <a:rPr lang="zh-CN" altLang="en-US" dirty="0" smtClean="0"/>
              <a:t>参数化</a:t>
            </a:r>
            <a:r>
              <a:rPr lang="zh-CN" altLang="en-US" dirty="0"/>
              <a:t>演示</a:t>
            </a:r>
            <a:r>
              <a:rPr lang="zh-CN" altLang="en-US" dirty="0" smtClean="0"/>
              <a:t>（谢聪）</a:t>
            </a:r>
            <a:endParaRPr lang="en-US" dirty="0"/>
          </a:p>
        </p:txBody>
      </p:sp>
      <p:pic>
        <p:nvPicPr>
          <p:cNvPr id="4" name="hw7-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2379" y="979360"/>
            <a:ext cx="7838902" cy="5878640"/>
          </a:xfrm>
        </p:spPr>
      </p:pic>
    </p:spTree>
    <p:extLst>
      <p:ext uri="{BB962C8B-B14F-4D97-AF65-F5344CB8AC3E}">
        <p14:creationId xmlns:p14="http://schemas.microsoft.com/office/powerpoint/2010/main" val="2642568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部分优秀作业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优秀代码：</a:t>
            </a:r>
            <a:endParaRPr lang="en-US" altLang="zh-CN" dirty="0" smtClean="0"/>
          </a:p>
          <a:p>
            <a:pPr lvl="1"/>
            <a:r>
              <a:rPr lang="zh-CN" altLang="en-US" dirty="0"/>
              <a:t>谢聪 </a:t>
            </a:r>
            <a:r>
              <a:rPr lang="zh-CN" altLang="en-US" dirty="0" smtClean="0"/>
              <a:t>、</a:t>
            </a:r>
            <a:r>
              <a:rPr lang="zh-CN" altLang="en-US" dirty="0"/>
              <a:t> 马玺凯 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dirty="0" smtClean="0"/>
              <a:t>优秀报告：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LXt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SiZhe</a:t>
            </a:r>
            <a:r>
              <a:rPr lang="zh-CN" altLang="en-US" dirty="0" smtClean="0"/>
              <a:t> </a:t>
            </a:r>
            <a:r>
              <a:rPr lang="zh-CN" altLang="en-US" dirty="0" smtClean="0"/>
              <a:t>、 </a:t>
            </a:r>
            <a:r>
              <a:rPr lang="zh-CN" altLang="en-US" dirty="0"/>
              <a:t>王 宸、余畅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7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提交作业情况总览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实际</a:t>
            </a:r>
            <a:r>
              <a:rPr lang="zh-CN" altLang="en-US" dirty="0"/>
              <a:t>提交：</a:t>
            </a:r>
            <a:r>
              <a:rPr lang="en-US" altLang="zh-CN" dirty="0"/>
              <a:t>17</a:t>
            </a:r>
            <a:r>
              <a:rPr lang="zh-CN" altLang="en-US" dirty="0" smtClean="0"/>
              <a:t>份</a:t>
            </a:r>
            <a:endParaRPr lang="en-US" altLang="zh-CN" dirty="0" smtClean="0"/>
          </a:p>
          <a:p>
            <a:r>
              <a:rPr lang="zh-CN" altLang="en-US" dirty="0" smtClean="0"/>
              <a:t>本次作业：</a:t>
            </a:r>
            <a:endParaRPr lang="en-US" altLang="zh-CN" dirty="0" smtClean="0"/>
          </a:p>
          <a:p>
            <a:pPr lvl="1"/>
            <a:r>
              <a:rPr lang="zh-CN" altLang="en-US" sz="2800" dirty="0" smtClean="0"/>
              <a:t>极小曲面</a:t>
            </a:r>
            <a:r>
              <a:rPr lang="zh-CN" altLang="en-US" sz="2800" dirty="0"/>
              <a:t>的全局方法：边界固定，求解</a:t>
            </a:r>
            <a:r>
              <a:rPr lang="zh-CN" altLang="en-US" sz="2800" dirty="0" smtClean="0"/>
              <a:t>方程组</a:t>
            </a:r>
            <a:endParaRPr lang="en-US" altLang="zh-CN" sz="2800" dirty="0" smtClean="0"/>
          </a:p>
          <a:p>
            <a:pPr lvl="1"/>
            <a:r>
              <a:rPr lang="zh-CN" altLang="en-US" sz="2800" dirty="0" smtClean="0"/>
              <a:t>曲面</a:t>
            </a:r>
            <a:r>
              <a:rPr lang="zh-CN" altLang="en-US" sz="2800" dirty="0"/>
              <a:t>参数化：边界映射到平面，求解</a:t>
            </a:r>
            <a:r>
              <a:rPr lang="zh-CN" altLang="en-US" sz="2800" dirty="0" smtClean="0"/>
              <a:t>方程组</a:t>
            </a:r>
            <a:endParaRPr lang="en-US" altLang="zh-CN" sz="2800" dirty="0"/>
          </a:p>
          <a:p>
            <a:r>
              <a:rPr lang="zh-CN" altLang="en-US" sz="3200" dirty="0" smtClean="0"/>
              <a:t>实现</a:t>
            </a:r>
            <a:r>
              <a:rPr lang="zh-CN" altLang="en-US" sz="3200" dirty="0"/>
              <a:t>情况：</a:t>
            </a:r>
            <a:endParaRPr lang="en-US" altLang="zh-CN" sz="3200" dirty="0"/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Utopia </a:t>
            </a:r>
            <a:r>
              <a:rPr lang="zh-CN" altLang="en-US" sz="2400" dirty="0"/>
              <a:t>：</a:t>
            </a:r>
            <a:r>
              <a:rPr lang="en-US" altLang="zh-CN" sz="2400" dirty="0"/>
              <a:t>6</a:t>
            </a:r>
            <a:r>
              <a:rPr lang="zh-CN" altLang="en-US" sz="2400" dirty="0"/>
              <a:t>人</a:t>
            </a:r>
            <a:endParaRPr lang="en-US" altLang="zh-CN" sz="2400" dirty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/>
              <a:t>Python</a:t>
            </a:r>
            <a:r>
              <a:rPr lang="zh-CN" altLang="en-US" sz="2400" dirty="0"/>
              <a:t>：</a:t>
            </a:r>
            <a:r>
              <a:rPr lang="en-US" altLang="zh-CN" sz="2400" dirty="0"/>
              <a:t>1</a:t>
            </a:r>
            <a:r>
              <a:rPr lang="zh-CN" altLang="en-US" sz="2400" dirty="0"/>
              <a:t>人（</a:t>
            </a:r>
            <a:r>
              <a:rPr lang="en-US" sz="2400" dirty="0" err="1"/>
              <a:t>taichi</a:t>
            </a:r>
            <a:r>
              <a:rPr lang="en-US" sz="2400" dirty="0"/>
              <a:t> 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/>
              <a:t>C++</a:t>
            </a:r>
            <a:r>
              <a:rPr lang="zh-CN" altLang="en-US" sz="2400" dirty="0"/>
              <a:t>其他环境：</a:t>
            </a:r>
            <a:r>
              <a:rPr lang="en-US" altLang="zh-CN" sz="2400" dirty="0"/>
              <a:t>9</a:t>
            </a:r>
            <a:r>
              <a:rPr lang="zh-CN" altLang="en-US" sz="2400" dirty="0"/>
              <a:t>人（</a:t>
            </a:r>
            <a:r>
              <a:rPr lang="en-US" altLang="zh-CN" sz="2400" dirty="0"/>
              <a:t>libigl:2,uareal:1,opengl:1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/>
              <a:t>1</a:t>
            </a:r>
            <a:r>
              <a:rPr lang="zh-CN" altLang="en-US" sz="2400" dirty="0"/>
              <a:t>人提交空压缩包</a:t>
            </a:r>
            <a:endParaRPr lang="en-US" altLang="zh-CN" sz="2400" dirty="0"/>
          </a:p>
          <a:p>
            <a:pPr marL="685800" lvl="2">
              <a:spcBef>
                <a:spcPts val="1000"/>
              </a:spcBef>
            </a:pP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337593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97127" y="167902"/>
            <a:ext cx="596087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3600" b="1" dirty="0" smtClean="0"/>
              <a:t>总览：提交的完成情况较好</a:t>
            </a:r>
            <a:endParaRPr lang="en-US" sz="36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6590" y="1355625"/>
            <a:ext cx="6038819" cy="550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7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参数化（</a:t>
            </a:r>
            <a:r>
              <a:rPr lang="en-US" altLang="zh-CN" dirty="0" err="1"/>
              <a:t>venitable</a:t>
            </a:r>
            <a:r>
              <a:rPr lang="zh-CN" altLang="en-US" dirty="0" smtClean="0"/>
              <a:t>）</a:t>
            </a:r>
            <a:endParaRPr 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55" y="1953133"/>
            <a:ext cx="10488489" cy="4096322"/>
          </a:xfrm>
        </p:spPr>
      </p:pic>
      <p:sp>
        <p:nvSpPr>
          <p:cNvPr id="6" name="矩形 5"/>
          <p:cNvSpPr/>
          <p:nvPr/>
        </p:nvSpPr>
        <p:spPr>
          <a:xfrm>
            <a:off x="4677598" y="6127234"/>
            <a:ext cx="2836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uniform (</a:t>
            </a:r>
            <a:r>
              <a:rPr lang="zh-CN" altLang="en-US" dirty="0"/>
              <a:t>左</a:t>
            </a:r>
            <a:r>
              <a:rPr lang="en-US" altLang="zh-CN" dirty="0"/>
              <a:t>) ,</a:t>
            </a:r>
            <a:r>
              <a:rPr lang="en-US" dirty="0"/>
              <a:t>cotangent (</a:t>
            </a:r>
            <a:r>
              <a:rPr lang="zh-CN" altLang="en-US" dirty="0"/>
              <a:t>右</a:t>
            </a:r>
            <a:r>
              <a:rPr lang="en-US" altLang="zh-CN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609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参数化（</a:t>
            </a:r>
            <a:r>
              <a:rPr lang="en-US" altLang="zh-CN" dirty="0" err="1"/>
              <a:t>venitable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6" name="矩形 5"/>
          <p:cNvSpPr/>
          <p:nvPr/>
        </p:nvSpPr>
        <p:spPr>
          <a:xfrm>
            <a:off x="4677598" y="6127234"/>
            <a:ext cx="2836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uniform (</a:t>
            </a:r>
            <a:r>
              <a:rPr lang="zh-CN" altLang="en-US" dirty="0"/>
              <a:t>左</a:t>
            </a:r>
            <a:r>
              <a:rPr lang="en-US" altLang="zh-CN" dirty="0"/>
              <a:t>) ,</a:t>
            </a:r>
            <a:r>
              <a:rPr lang="en-US" dirty="0"/>
              <a:t>cotangent (</a:t>
            </a:r>
            <a:r>
              <a:rPr lang="zh-CN" altLang="en-US" dirty="0"/>
              <a:t>右</a:t>
            </a:r>
            <a:r>
              <a:rPr lang="en-US" altLang="zh-CN" dirty="0"/>
              <a:t>)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06" y="1825625"/>
            <a:ext cx="10162187" cy="4351338"/>
          </a:xfrm>
        </p:spPr>
      </p:pic>
    </p:spTree>
    <p:extLst>
      <p:ext uri="{BB962C8B-B14F-4D97-AF65-F5344CB8AC3E}">
        <p14:creationId xmlns:p14="http://schemas.microsoft.com/office/powerpoint/2010/main" val="2353880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极小曲面的全局</a:t>
            </a:r>
            <a:r>
              <a:rPr lang="zh-CN" altLang="en-US" dirty="0" smtClean="0"/>
              <a:t>方法</a:t>
            </a:r>
            <a:r>
              <a:rPr lang="zh-CN" altLang="en-US" dirty="0"/>
              <a:t>（</a:t>
            </a:r>
            <a:r>
              <a:rPr lang="en-US" altLang="zh-CN" dirty="0"/>
              <a:t> </a:t>
            </a:r>
            <a:r>
              <a:rPr lang="en-US" altLang="zh-CN" dirty="0" err="1"/>
              <a:t>Tan_Morgan</a:t>
            </a:r>
            <a:r>
              <a:rPr lang="en-US" altLang="zh-CN" dirty="0"/>
              <a:t> 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730" y="1690688"/>
            <a:ext cx="3945539" cy="463867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729" y="1698542"/>
            <a:ext cx="3807922" cy="463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096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参数</a:t>
            </a:r>
            <a:r>
              <a:rPr lang="zh-CN" altLang="en-US" dirty="0" smtClean="0"/>
              <a:t>化（</a:t>
            </a:r>
            <a:r>
              <a:rPr lang="en-US" altLang="zh-CN" dirty="0"/>
              <a:t> </a:t>
            </a:r>
            <a:r>
              <a:rPr lang="en-US" altLang="zh-CN" dirty="0" err="1"/>
              <a:t>Tan_Morgan</a:t>
            </a:r>
            <a:r>
              <a:rPr lang="en-US" altLang="zh-CN" dirty="0"/>
              <a:t> 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754014" cy="443170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962" y="1825625"/>
            <a:ext cx="4763767" cy="443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297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极小曲面全局法</a:t>
            </a:r>
            <a:r>
              <a:rPr lang="en-US" altLang="zh-CN" dirty="0" smtClean="0"/>
              <a:t>+</a:t>
            </a:r>
            <a:r>
              <a:rPr lang="zh-CN" altLang="en-US" dirty="0" smtClean="0"/>
              <a:t>参数化演示（王晨）</a:t>
            </a:r>
            <a:endParaRPr lang="en-US" dirty="0"/>
          </a:p>
        </p:txBody>
      </p:sp>
      <p:pic>
        <p:nvPicPr>
          <p:cNvPr id="4" name="演示视频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6592" y="1584883"/>
            <a:ext cx="9218815" cy="5273117"/>
          </a:xfrm>
        </p:spPr>
      </p:pic>
    </p:spTree>
    <p:extLst>
      <p:ext uri="{BB962C8B-B14F-4D97-AF65-F5344CB8AC3E}">
        <p14:creationId xmlns:p14="http://schemas.microsoft.com/office/powerpoint/2010/main" val="72747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极小曲面全局法</a:t>
            </a:r>
            <a:r>
              <a:rPr lang="en-US" altLang="zh-CN" dirty="0" smtClean="0"/>
              <a:t>+</a:t>
            </a:r>
            <a:r>
              <a:rPr lang="zh-CN" altLang="en-US" dirty="0" smtClean="0"/>
              <a:t>参数化</a:t>
            </a:r>
            <a:r>
              <a:rPr lang="zh-CN" altLang="en-US" dirty="0"/>
              <a:t>演示（马玺凯）</a:t>
            </a:r>
            <a:endParaRPr lang="en-US" dirty="0"/>
          </a:p>
        </p:txBody>
      </p:sp>
      <p:pic>
        <p:nvPicPr>
          <p:cNvPr id="5" name="演示视频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9120" y="1120527"/>
            <a:ext cx="5833760" cy="5737473"/>
          </a:xfrm>
        </p:spPr>
      </p:pic>
    </p:spTree>
    <p:extLst>
      <p:ext uri="{BB962C8B-B14F-4D97-AF65-F5344CB8AC3E}">
        <p14:creationId xmlns:p14="http://schemas.microsoft.com/office/powerpoint/2010/main" val="419229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164</Words>
  <Application>Microsoft Office PowerPoint</Application>
  <PresentationFormat>宽屏</PresentationFormat>
  <Paragraphs>29</Paragraphs>
  <Slides>11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等线 Light</vt:lpstr>
      <vt:lpstr>Arial</vt:lpstr>
      <vt:lpstr>Calibri</vt:lpstr>
      <vt:lpstr>Calibri Light</vt:lpstr>
      <vt:lpstr>Office 主题​​</vt:lpstr>
      <vt:lpstr> GAMES102课程  作业7批改总结</vt:lpstr>
      <vt:lpstr>提交作业情况总览</vt:lpstr>
      <vt:lpstr>总览：提交的完成情况较好</vt:lpstr>
      <vt:lpstr>参数化（venitable）</vt:lpstr>
      <vt:lpstr>参数化（venitable）</vt:lpstr>
      <vt:lpstr>极小曲面的全局方法（ Tan_Morgan ）</vt:lpstr>
      <vt:lpstr>参数化（ Tan_Morgan ）</vt:lpstr>
      <vt:lpstr>极小曲面全局法+参数化演示（王晨）</vt:lpstr>
      <vt:lpstr>极小曲面全局法+参数化演示（马玺凯）</vt:lpstr>
      <vt:lpstr>极小曲面全局法+参数化演示（谢聪）</vt:lpstr>
      <vt:lpstr>部分优秀作业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zhongyuan liu</dc:creator>
  <cp:lastModifiedBy>Liu Ligang</cp:lastModifiedBy>
  <cp:revision>95</cp:revision>
  <dcterms:created xsi:type="dcterms:W3CDTF">2020-10-18T06:15:56Z</dcterms:created>
  <dcterms:modified xsi:type="dcterms:W3CDTF">2020-12-13T11:01:53Z</dcterms:modified>
</cp:coreProperties>
</file>

<file path=docProps/thumbnail.jpeg>
</file>